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1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208" cy="497365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5177" y="0"/>
            <a:ext cx="2971208" cy="497365"/>
          </a:xfrm>
          <a:prstGeom prst="rect">
            <a:avLst/>
          </a:prstGeom>
        </p:spPr>
        <p:txBody>
          <a:bodyPr vert="horz" lIns="92473" tIns="46237" rIns="92473" bIns="46237" rtlCol="0"/>
          <a:lstStyle>
            <a:lvl1pPr algn="r">
              <a:defRPr sz="1200"/>
            </a:lvl1pPr>
          </a:lstStyle>
          <a:p>
            <a:fld id="{F0238348-D79F-4541-BF5B-F5836A6CAC64}" type="datetimeFigureOut">
              <a:rPr lang="uk-UA" smtClean="0"/>
              <a:pPr/>
              <a:t>01.05.2023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4538"/>
            <a:ext cx="4975225" cy="3732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3" tIns="46237" rIns="92473" bIns="46237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6286" y="4724162"/>
            <a:ext cx="5485430" cy="4476280"/>
          </a:xfrm>
          <a:prstGeom prst="rect">
            <a:avLst/>
          </a:prstGeom>
        </p:spPr>
        <p:txBody>
          <a:bodyPr vert="horz" lIns="92473" tIns="46237" rIns="92473" bIns="4623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724"/>
            <a:ext cx="2971208" cy="497364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5177" y="9446724"/>
            <a:ext cx="2971208" cy="497364"/>
          </a:xfrm>
          <a:prstGeom prst="rect">
            <a:avLst/>
          </a:prstGeom>
        </p:spPr>
        <p:txBody>
          <a:bodyPr vert="horz" lIns="92473" tIns="46237" rIns="92473" bIns="46237" rtlCol="0" anchor="b"/>
          <a:lstStyle>
            <a:lvl1pPr algn="r">
              <a:defRPr sz="1200"/>
            </a:lvl1pPr>
          </a:lstStyle>
          <a:p>
            <a:fld id="{577034C0-D963-4370-99B2-0557A4FADAAB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427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C4560-05D8-4404-B9CD-FDF18977FDF7}" type="datetimeFigureOut">
              <a:rPr lang="ru-RU" smtClean="0"/>
              <a:pPr/>
              <a:t>01.05.2023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EA851-C530-4C7E-80DA-BB0C26332F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60"/>
          <p:cNvSpPr>
            <a:spLocks noGrp="1"/>
          </p:cNvSpPr>
          <p:nvPr>
            <p:ph type="ctrTitle"/>
          </p:nvPr>
        </p:nvSpPr>
        <p:spPr>
          <a:xfrm>
            <a:off x="0" y="359470"/>
            <a:ext cx="9144000" cy="909290"/>
          </a:xfrm>
        </p:spPr>
        <p:txBody>
          <a:bodyPr>
            <a:noAutofit/>
          </a:bodyPr>
          <a:lstStyle/>
          <a:p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КРЕМЕНЧУЦЬКИЙ НАЦІОНАЛЬНИЙ УНІВЕРСИТЕТ ІМЕНІ МИХАЙЛА ОСТРОГРАДСЬКОГО</a:t>
            </a:r>
            <a:br>
              <a:rPr lang="uk-UA" sz="16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НАВЧАЛЬНО-НАУКОВ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>ИЙ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 ІНСТИТУТ ЕЛЕКТРИЧНОЇ ІНЖЕНЕРІЇ</a:t>
            </a:r>
            <a:r>
              <a:rPr lang="uk-UA" sz="16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ТА ІНФОРМАЦІЙНИХ ТЕХНОЛОГІЙ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1520" y="1340768"/>
            <a:ext cx="821533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Кафедра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“Системи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автоматичного управління та </a:t>
            </a:r>
            <a:r>
              <a:rPr lang="uk-UA" sz="1400" dirty="0" err="1" smtClean="0">
                <a:latin typeface="Times New Roman" pitchFamily="18" charset="0"/>
                <a:cs typeface="Times New Roman" pitchFamily="18" charset="0"/>
              </a:rPr>
              <a:t>електропривод”</a:t>
            </a: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МАГІСТЕРСЬКА РОБОТА ЗІ СПЕЦІАЛЬНОСТІ:</a:t>
            </a: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141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Електроенергетика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електротехніка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електромеханіка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освітньо-наукова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Електромеханічні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автоматизації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електропривод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155484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uk-UA" sz="2400" b="1" cap="all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Розробка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дослідження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керування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автоматизованим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електроприводом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компресора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ПраТ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Кременчуцький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завод </a:t>
            </a:r>
            <a:r>
              <a:rPr lang="ru-RU" sz="2400" b="1" cap="all" dirty="0" err="1">
                <a:latin typeface="Times New Roman" pitchFamily="18" charset="0"/>
                <a:cs typeface="Times New Roman" pitchFamily="18" charset="0"/>
              </a:rPr>
              <a:t>дорожніх</a:t>
            </a:r>
            <a:r>
              <a:rPr lang="ru-RU" sz="2400" b="1" cap="all" dirty="0">
                <a:latin typeface="Times New Roman" pitchFamily="18" charset="0"/>
                <a:cs typeface="Times New Roman" pitchFamily="18" charset="0"/>
              </a:rPr>
              <a:t> машин</a:t>
            </a:r>
            <a:r>
              <a:rPr lang="ru-RU" sz="2400" b="1" cap="all" dirty="0" smtClean="0">
                <a:latin typeface="Times New Roman" pitchFamily="18" charset="0"/>
                <a:cs typeface="Times New Roman" pitchFamily="18" charset="0"/>
              </a:rPr>
              <a:t>»»</a:t>
            </a:r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cap="all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40"/>
          <p:cNvSpPr>
            <a:spLocks noChangeArrowheads="1"/>
          </p:cNvSpPr>
          <p:nvPr/>
        </p:nvSpPr>
        <p:spPr bwMode="auto">
          <a:xfrm>
            <a:off x="4067944" y="5178678"/>
            <a:ext cx="49685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4500563" algn="l"/>
              </a:tabLst>
            </a:pPr>
            <a:r>
              <a:rPr lang="uk-UA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Розробив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uk-UA" alt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Євгеній </a:t>
            </a:r>
            <a:r>
              <a:rPr lang="uk-UA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ІВАНОВ</a:t>
            </a:r>
            <a:endParaRPr lang="uk-UA" altLang="uk-UA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40"/>
          <p:cNvSpPr>
            <a:spLocks noChangeArrowheads="1"/>
          </p:cNvSpPr>
          <p:nvPr/>
        </p:nvSpPr>
        <p:spPr bwMode="auto">
          <a:xfrm>
            <a:off x="4139952" y="5681191"/>
            <a:ext cx="3600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tabLst>
                <a:tab pos="4500563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Керівник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16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Вячеслав</a:t>
            </a:r>
            <a:r>
              <a:rPr lang="uk-UA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ЕТРОВ</a:t>
            </a:r>
            <a:endParaRPr kumimoji="0" lang="uk-UA" sz="16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  <p:sp>
        <p:nvSpPr>
          <p:cNvPr id="14" name="Rectangle 40"/>
          <p:cNvSpPr>
            <a:spLocks noChangeArrowheads="1"/>
          </p:cNvSpPr>
          <p:nvPr/>
        </p:nvSpPr>
        <p:spPr bwMode="auto">
          <a:xfrm>
            <a:off x="3904573" y="6273224"/>
            <a:ext cx="1715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563" algn="l"/>
              </a:tabLst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Кременчук  </a:t>
            </a:r>
            <a:r>
              <a:rPr kumimoji="0" lang="uk-UA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/>
                <a:ea typeface="Calibri" pitchFamily="34" charset="0"/>
                <a:cs typeface="Times New Roman"/>
              </a:rPr>
              <a:t> 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2023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316416" y="44624"/>
            <a:ext cx="504056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1467</TotalTime>
  <Words>67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КРЕМЕНЧУЦЬКИЙ НАЦІОНАЛЬНИЙ УНІВЕРСИТЕТ ІМЕНІ МИХАЙЛА ОСТРОГРАДСЬКОГО НАВЧАЛЬНО-НАУКОВИЙ ІНСТИТУТ ЕЛЕКТРИЧНОЇ ІНЖЕНЕРІЇ ТА ІНФОРМАЦІЙНИХ ТЕХНОЛОГІЙ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НАУКИ, МОЛОДІ ТА СПОРТУ УКРАЇНИ КРЕМЕНЧУЦЬКИЙ НАЦІОНАЛЬНИЙ УНІВЕРСИТЕТ ІМЕНІ МИХАЙЛА ОСТРОГРАДСЬКОГО ІНСТИТУТ ЕЛЕКТРОМЕХАНІКИ, ЕНЕРГОЗБЕРЕЖЕННЯ І СИСТЕМ УПРАВЛІННЯ</dc:title>
  <dc:creator>Admin</dc:creator>
  <cp:lastModifiedBy>Користувач</cp:lastModifiedBy>
  <cp:revision>120</cp:revision>
  <cp:lastPrinted>2020-12-10T14:51:36Z</cp:lastPrinted>
  <dcterms:created xsi:type="dcterms:W3CDTF">2013-05-20T19:31:52Z</dcterms:created>
  <dcterms:modified xsi:type="dcterms:W3CDTF">2023-05-01T08:23:15Z</dcterms:modified>
</cp:coreProperties>
</file>